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664" r:id="rId3"/>
    <p:sldId id="669" r:id="rId4"/>
    <p:sldId id="671" r:id="rId5"/>
    <p:sldId id="682" r:id="rId6"/>
    <p:sldId id="683" r:id="rId7"/>
    <p:sldId id="684" r:id="rId8"/>
    <p:sldId id="685" r:id="rId9"/>
    <p:sldId id="686" r:id="rId10"/>
    <p:sldId id="687" r:id="rId11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95" autoAdjust="0"/>
  </p:normalViewPr>
  <p:slideViewPr>
    <p:cSldViewPr snapToGrid="0">
      <p:cViewPr varScale="1">
        <p:scale>
          <a:sx n="76" d="100"/>
          <a:sy n="76" d="100"/>
        </p:scale>
        <p:origin x="126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6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2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r>
              <a:rPr lang="ko-KR" altLang="en-US" dirty="0"/>
              <a:t>한림대학교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장민욱</a:t>
            </a:r>
            <a:endParaRPr lang="en-US" altLang="ko-KR" dirty="0"/>
          </a:p>
          <a:p>
            <a:r>
              <a:rPr lang="en-US" altLang="ko-KR" dirty="0"/>
              <a:t>20145423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5" name="pose2">
            <a:hlinkClick r:id="" action="ppaction://media"/>
            <a:extLst>
              <a:ext uri="{FF2B5EF4-FFF2-40B4-BE49-F238E27FC236}">
                <a16:creationId xmlns:a16="http://schemas.microsoft.com/office/drawing/2014/main" id="{5AFF27A4-B986-453B-B587-6EA853142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00" y="1478788"/>
            <a:ext cx="6146800" cy="51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2018/12/5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장민욱</a:t>
            </a:r>
            <a:r>
              <a:rPr lang="en-US" altLang="ko-KR" dirty="0"/>
              <a:t>/</a:t>
            </a:r>
            <a:r>
              <a:rPr lang="ko-KR" altLang="en-US" dirty="0"/>
              <a:t>미디어스쿨</a:t>
            </a:r>
            <a:r>
              <a:rPr lang="en-US" altLang="ko-KR" dirty="0"/>
              <a:t>/20145423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62" y="2438400"/>
            <a:ext cx="2814638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7981972" y="5839509"/>
            <a:ext cx="45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코브라의 모습을 표현함</a:t>
            </a:r>
          </a:p>
        </p:txBody>
      </p:sp>
      <p:pic>
        <p:nvPicPr>
          <p:cNvPr id="1026" name="Picture 2" descr="C:\Users\R\Desktop\20181205_data\data\2_장민욱\Stream_181205_152946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9" y="1544637"/>
            <a:ext cx="7228238" cy="49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2" y="1775894"/>
            <a:ext cx="10213801" cy="497815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010650" y="2108200"/>
            <a:ext cx="1879606" cy="4530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7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990F025-99B0-4642-971E-8B6989BE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146" y="1261767"/>
            <a:ext cx="4053601" cy="304350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25131886-9B19-494E-BCE0-F8490CBDD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4898" y="956092"/>
            <a:ext cx="4124502" cy="309673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10F7FB41-918D-4AA1-BF48-8D0D3B57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1297" y="3910533"/>
            <a:ext cx="4304732" cy="323205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FF1A478-91FA-407E-B1C4-0E34DA9706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69265" y="3910533"/>
            <a:ext cx="4124502" cy="30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15" name="pose1">
            <a:hlinkClick r:id="" action="ppaction://media"/>
            <a:extLst>
              <a:ext uri="{FF2B5EF4-FFF2-40B4-BE49-F238E27FC236}">
                <a16:creationId xmlns:a16="http://schemas.microsoft.com/office/drawing/2014/main" id="{EE01BB03-1C5F-458E-A6D2-C80593A75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9900" y="1520952"/>
            <a:ext cx="6172200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112167" y="5898118"/>
            <a:ext cx="3514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소용돌이 모양을 표현함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00682-7122-472C-8BE3-9ADA6BF9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9" y="1485892"/>
            <a:ext cx="7314052" cy="50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79A68F1-59C4-41B8-A56A-957D67AB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" y="1775894"/>
            <a:ext cx="9919877" cy="48128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8667750" y="1916981"/>
            <a:ext cx="1879606" cy="4530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55848F1D-C9BA-47D1-BDAF-022C9759E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394" y="1227779"/>
            <a:ext cx="4124502" cy="309673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1F5E68A-70A6-4FEF-8247-938350EF5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6008" y="244476"/>
            <a:ext cx="5239410" cy="39338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04AE31B-5CEA-4114-81DF-5CE0B46F7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31079" y="4014193"/>
            <a:ext cx="4304733" cy="323205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06A7E26-C528-41E8-8693-381C3FD30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6106" y="3625945"/>
            <a:ext cx="4304733" cy="32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77</Words>
  <Application>Microsoft Office PowerPoint</Application>
  <PresentationFormat>와이드스크린</PresentationFormat>
  <Paragraphs>26</Paragraphs>
  <Slides>10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4차산업혁명의이해  6DoF Pose 시각화</vt:lpstr>
      <vt:lpstr>요약</vt:lpstr>
      <vt:lpstr>Data  #1</vt:lpstr>
      <vt:lpstr>Data #1 – Validation  : 각 축들이 서로 수직임을 확인 </vt:lpstr>
      <vt:lpstr>Data #1 – Visualization </vt:lpstr>
      <vt:lpstr>Data #1 – Visualization </vt:lpstr>
      <vt:lpstr>Data  #2</vt:lpstr>
      <vt:lpstr>Data #2 – Validation  : 각 축들이 서로 수직임을 확인 </vt:lpstr>
      <vt:lpstr>Data #2 – Visualization </vt:lpstr>
      <vt:lpstr>Data #2 – Visualization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R</cp:lastModifiedBy>
  <cp:revision>683</cp:revision>
  <cp:lastPrinted>2017-08-30T03:29:58Z</cp:lastPrinted>
  <dcterms:created xsi:type="dcterms:W3CDTF">2017-05-10T17:23:09Z</dcterms:created>
  <dcterms:modified xsi:type="dcterms:W3CDTF">2018-12-12T16:36:11Z</dcterms:modified>
</cp:coreProperties>
</file>